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Node.js: A Powerful JavaScript Runtime for Server-Side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is an open-source, cross-platform JavaScript runtime environment that allows developers to run JavaScript code outside of a web browser. It provides a robust set of features and tools for building scalable network applications and efficient server-side solutions.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170C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9161" y="6152555"/>
            <a:ext cx="13215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kd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6003012"/>
            <a:ext cx="31174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작성자: kang donghyup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1068"/>
            <a:ext cx="6999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Unique Features of Node.js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82742" y="2310170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Asynchronous and Event-Driven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6990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uses an event-driven, non-blocking I/O model, making it lightweight and efficient for real-time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846796" y="2310170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can run on Windows, macOS, and Linux, allowing developers to create applications that work consistently across different environments.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50714" y="58142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3597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Vast Ecosystem of Modules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Node.js community has developed a vast ecosystem of open-source modules and libraries, making it easy to add functionality to your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558284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Asynchronous Processing and the Event Loop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131457"/>
            <a:ext cx="22860" cy="5539740"/>
          </a:xfrm>
          <a:prstGeom prst="roundRect">
            <a:avLst>
              <a:gd name="adj" fmla="val 133219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576751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359819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442115" y="2435900"/>
            <a:ext cx="11846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334458"/>
            <a:ext cx="293965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Asynchronous Execution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773561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uses an asynchronous programming model, where tasks are executed concurrently without blocking the main thread.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274463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057531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417469" y="4133612"/>
            <a:ext cx="16775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032171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Event Loop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471273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event loop manages the execution of asynchronous tasks, allowing Node.js to handle a large number of concurrent connections efficiently.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296978"/>
            <a:ext cx="710565" cy="22860"/>
          </a:xfrm>
          <a:prstGeom prst="roundRect">
            <a:avLst>
              <a:gd name="adj" fmla="val 133219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080046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413540" y="6156127"/>
            <a:ext cx="1757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054685"/>
            <a:ext cx="279225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Callbacks and Promises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493788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developers use callbacks and promises to handle asynchronous operations, ensuring smooth and responsive application flow.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7290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Node.js Module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CommonJS Modules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uses the CommonJS module system, which allows developers to easily import and export functionality between files.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npm (Node Package Manager)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npm is the world's largest software registry, providing access to thousands of reusable packages and tools for Node.js development.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Modules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Developers can create their own modules to encapsulate specific functionality and share it across their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Web Servers with Node.js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135069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455509" y="2742367"/>
            <a:ext cx="120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HTTP Module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provides a built-in HTTP module that allows developers to create and manage web servers with ease.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6430506" y="4463296"/>
            <a:ext cx="170140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289512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Routing and Middleware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applications can handle routing and middleware using built-in features or popular frameworks like Express.js.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135069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6426458" y="6184225"/>
            <a:ext cx="17823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and Efficient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web servers are known for their ability to scale and handle a large number of concurrent connections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Application Development with Node.js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6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WebSockets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6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combined with WebSocket protocols, enables the creation of real-time, bidirectional communication channels between the client and server.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6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Instant Messaging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6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is widely used for building real-time chat and messaging applications, allowing for instant updates and notifications.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6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Analytics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6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Node.js's event-driven architecture makes it well-suited for building real-time analytics and data visualization applications.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93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Future of Node.js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08321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035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Continuous Evolution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525554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is continuously evolving, with new features, improvements, and updates being regularly released by the core team.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41075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67889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Expanding Ecosystem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5830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Node.js community is thriving, with a vast and growing ecosystem of libraries, frameworks, and tools.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55588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882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Diverse Use Cases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7282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is being adopted in a wide range of industries, from web development to IoT, AI, and beyond.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Unlocking the Power of Node.js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Versatility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can be used for a wide range of server-side applications, from web servers to APIs, real-time apps, and more.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Productivity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Node.js's event-driven architecture and rich ecosystem of modules and tools boost developer productivity.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120" y="5552361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Node.js's efficient handling of asynchronous tasks and ability to scale make it a high-performance choice for server-side development.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892040" y="509099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Growth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2040" y="5552361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continues to evolve and expand its capabilities, making it an increasingly attractive choice for modern web development.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2024-11-03T06:38:32Z</dcterms:created>
  <dcterms:modified xsi:type="dcterms:W3CDTF">2024-11-03T06:38:32Z</dcterms:modified>
</cp:coreProperties>
</file>